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65" r:id="rId4"/>
    <p:sldId id="258" r:id="rId5"/>
    <p:sldId id="259" r:id="rId6"/>
    <p:sldId id="267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dmin\Desktop\5210ce51-f4b7-402c-af0d-e48259f0a3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77072"/>
            <a:ext cx="2016224" cy="13681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936103"/>
          </a:xfrm>
        </p:spPr>
        <p:txBody>
          <a:bodyPr>
            <a:normAutofit/>
          </a:bodyPr>
          <a:lstStyle/>
          <a:p>
            <a:pPr algn="ctr"/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Дене шынықтыру пәнінің мұғалімі А.А.Демесиннің</a:t>
            </a:r>
            <a:br>
              <a:rPr lang="kk-K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2023-2024 оқу жылындағы жетістіктері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429000"/>
            <a:ext cx="6400800" cy="160020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8" name="Picture 4" descr="C:\Users\admin\Desktop\4a1640f9-2396-476d-b23c-5c1b10f782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077072"/>
            <a:ext cx="2017579" cy="1402090"/>
          </a:xfrm>
          <a:prstGeom prst="rect">
            <a:avLst/>
          </a:prstGeom>
          <a:noFill/>
        </p:spPr>
      </p:pic>
      <p:pic>
        <p:nvPicPr>
          <p:cNvPr id="1032" name="Picture 8" descr="C:\Users\admin\Desktop\7df65426-5cee-402a-a79a-8f5c6852a74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820402" y="4460518"/>
            <a:ext cx="1368152" cy="2041420"/>
          </a:xfrm>
          <a:prstGeom prst="rect">
            <a:avLst/>
          </a:prstGeom>
          <a:noFill/>
        </p:spPr>
      </p:pic>
      <p:pic>
        <p:nvPicPr>
          <p:cNvPr id="9218" name="Picture 2" descr="C:\Users\admin\Desktop\6b835ebb-4322-4de1-9056-3d457a53f6a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132856"/>
            <a:ext cx="2304256" cy="2388254"/>
          </a:xfrm>
          <a:prstGeom prst="rect">
            <a:avLst/>
          </a:prstGeom>
          <a:noFill/>
        </p:spPr>
      </p:pic>
      <p:pic>
        <p:nvPicPr>
          <p:cNvPr id="9220" name="Picture 4" descr="C:\Users\admin\Desktop\fea28f4e-f19b-4b00-ab1b-3c169695c5e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1700808"/>
            <a:ext cx="2130375" cy="2163766"/>
          </a:xfrm>
          <a:prstGeom prst="rect">
            <a:avLst/>
          </a:prstGeom>
          <a:noFill/>
        </p:spPr>
      </p:pic>
      <p:pic>
        <p:nvPicPr>
          <p:cNvPr id="9224" name="Picture 8" descr="C:\Users\admin\Desktop\b7383fd2-e132-438b-981b-4f13da90492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1700808"/>
            <a:ext cx="2088232" cy="2232248"/>
          </a:xfrm>
          <a:prstGeom prst="rect">
            <a:avLst/>
          </a:prstGeom>
          <a:noFill/>
        </p:spPr>
      </p:pic>
      <p:pic>
        <p:nvPicPr>
          <p:cNvPr id="11266" name="Picture 2" descr="C:\Users\admin\Desktop\c6da3b3e-bd51-43d6-8b87-d7f7836a36b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4797152"/>
            <a:ext cx="2017871" cy="136815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7384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Дене шынықтыру пәнінің мұғалімі </a:t>
            </a:r>
            <a: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.Б.Балданова</a:t>
            </a:r>
            <a: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2023-2024 оқу жылындағы жетістіктері</a:t>
            </a:r>
            <a:endParaRPr lang="ru-RU" sz="2000" dirty="0"/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755576" y="1340768"/>
            <a:ext cx="2263680" cy="214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t="29699" b="35155"/>
          <a:stretch>
            <a:fillRect/>
          </a:stretch>
        </p:blipFill>
        <p:spPr>
          <a:xfrm>
            <a:off x="5724128" y="1340768"/>
            <a:ext cx="2180880" cy="161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7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 t="20799" b="22991"/>
          <a:stretch>
            <a:fillRect/>
          </a:stretch>
        </p:blipFill>
        <p:spPr>
          <a:xfrm>
            <a:off x="3923928" y="1340768"/>
            <a:ext cx="1445039" cy="1713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10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1403648" y="3573016"/>
            <a:ext cx="1755720" cy="12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14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 t="16756" b="17766"/>
          <a:stretch>
            <a:fillRect/>
          </a:stretch>
        </p:blipFill>
        <p:spPr>
          <a:xfrm>
            <a:off x="5580112" y="3068960"/>
            <a:ext cx="1383480" cy="1911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6"/>
          <p:cNvPicPr>
            <a:picLocks noChangeAspect="1"/>
          </p:cNvPicPr>
          <p:nvPr/>
        </p:nvPicPr>
        <p:blipFill>
          <a:blip r:embed="rId7" cstate="print">
            <a:alphaModFix/>
            <a:lum/>
          </a:blip>
          <a:srcRect t="4848" b="5049"/>
          <a:stretch>
            <a:fillRect/>
          </a:stretch>
        </p:blipFill>
        <p:spPr>
          <a:xfrm rot="981000">
            <a:off x="7221646" y="3325952"/>
            <a:ext cx="1104480" cy="2100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9"/>
          <p:cNvPicPr>
            <a:picLocks noChangeAspect="1"/>
          </p:cNvPicPr>
          <p:nvPr/>
        </p:nvPicPr>
        <p:blipFill>
          <a:blip r:embed="rId8" cstate="print">
            <a:alphaModFix/>
            <a:lum/>
          </a:blip>
          <a:srcRect/>
          <a:stretch>
            <a:fillRect/>
          </a:stretch>
        </p:blipFill>
        <p:spPr>
          <a:xfrm>
            <a:off x="3635896" y="3212976"/>
            <a:ext cx="996120" cy="1456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20"/>
          <p:cNvPicPr>
            <a:picLocks noChangeAspect="1"/>
          </p:cNvPicPr>
          <p:nvPr/>
        </p:nvPicPr>
        <p:blipFill>
          <a:blip r:embed="rId9" cstate="print">
            <a:alphaModFix/>
            <a:lum/>
          </a:blip>
          <a:srcRect/>
          <a:stretch>
            <a:fillRect/>
          </a:stretch>
        </p:blipFill>
        <p:spPr>
          <a:xfrm>
            <a:off x="4211960" y="4581128"/>
            <a:ext cx="2001960" cy="14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21"/>
          <p:cNvPicPr>
            <a:picLocks noChangeAspect="1"/>
          </p:cNvPicPr>
          <p:nvPr/>
        </p:nvPicPr>
        <p:blipFill>
          <a:blip r:embed="rId10" cstate="print">
            <a:alphaModFix/>
            <a:lum/>
          </a:blip>
          <a:srcRect/>
          <a:stretch>
            <a:fillRect/>
          </a:stretch>
        </p:blipFill>
        <p:spPr>
          <a:xfrm>
            <a:off x="1763688" y="4653136"/>
            <a:ext cx="2127960" cy="1498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algn="ctr"/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Дене шынықтыру пәнінің мұғалімі А.С.Қалиланың</a:t>
            </a:r>
            <a:b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2023-2024 оқу жылындағы жетістіктері</a:t>
            </a:r>
            <a:endParaRPr lang="ru-RU" sz="2400" dirty="0"/>
          </a:p>
        </p:txBody>
      </p:sp>
      <p:pic>
        <p:nvPicPr>
          <p:cNvPr id="4" name="Picture 2" descr="C:\Users\admin\AppData\Local\Packages\Microsoft.Windows.Photos_8wekyb3d8bbwe\TempState\ShareServiceTempFolder\Screenshot_20240531_104806_com.microsoft.office.officehubrow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4532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332656"/>
            <a:ext cx="6174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Дене шынықтыру пәнінің мұғалімі Б.Ж.Досалдың</a:t>
            </a:r>
            <a:b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2023-2024 оқу жылындағы жетістіктері</a:t>
            </a:r>
            <a:endParaRPr lang="ru-RU" sz="2000" b="1" dirty="0"/>
          </a:p>
        </p:txBody>
      </p:sp>
      <p:pic>
        <p:nvPicPr>
          <p:cNvPr id="7172" name="Picture 4" descr="C:\Users\admin\AppData\Local\Temp\a01d95be-92f0-4d38-b590-2e6f7deb0a05_31-05-2024_09-12-15.zip.a05\IMG_9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489563">
            <a:off x="580932" y="1185101"/>
            <a:ext cx="1421618" cy="1945372"/>
          </a:xfrm>
          <a:prstGeom prst="rect">
            <a:avLst/>
          </a:prstGeom>
          <a:noFill/>
        </p:spPr>
      </p:pic>
      <p:pic>
        <p:nvPicPr>
          <p:cNvPr id="7174" name="Picture 6" descr="C:\Users\admin\AppData\Local\Temp\2ab298b5-a492-44c9-88b1-527a344ac9bb_31-05-2024_09-12-15.zip.9bb\IMG_93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843807" y="908721"/>
            <a:ext cx="1368154" cy="1944216"/>
          </a:xfrm>
          <a:prstGeom prst="rect">
            <a:avLst/>
          </a:prstGeom>
          <a:noFill/>
        </p:spPr>
      </p:pic>
      <p:pic>
        <p:nvPicPr>
          <p:cNvPr id="7176" name="Picture 8" descr="C:\Users\admin\AppData\Local\Temp\9bfa5bd7-b322-4dfe-83ee-cc2bc6df8ff1_31-05-2024_09-12-15.zip.ff1\IMG_93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80061">
            <a:off x="521177" y="3320635"/>
            <a:ext cx="1398772" cy="2192938"/>
          </a:xfrm>
          <a:prstGeom prst="rect">
            <a:avLst/>
          </a:prstGeom>
          <a:noFill/>
        </p:spPr>
      </p:pic>
      <p:pic>
        <p:nvPicPr>
          <p:cNvPr id="7178" name="Picture 10" descr="C:\Users\admin\AppData\Local\Temp\ea88dc6b-208e-43a4-b195-a61457ead831_31-05-2024_09-12-15.zip.831\IMG_93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45051">
            <a:off x="2110595" y="3544479"/>
            <a:ext cx="1432925" cy="2232247"/>
          </a:xfrm>
          <a:prstGeom prst="rect">
            <a:avLst/>
          </a:prstGeom>
          <a:noFill/>
        </p:spPr>
      </p:pic>
      <p:pic>
        <p:nvPicPr>
          <p:cNvPr id="7180" name="Picture 12" descr="C:\Users\admin\AppData\Local\Temp\b183f52e-01db-4cc4-99bb-8ff81d142004_31-05-2024_09-12-15.zip.004\IMG_93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20415">
            <a:off x="7281053" y="3394663"/>
            <a:ext cx="1424068" cy="2232248"/>
          </a:xfrm>
          <a:prstGeom prst="rect">
            <a:avLst/>
          </a:prstGeom>
          <a:noFill/>
        </p:spPr>
      </p:pic>
      <p:pic>
        <p:nvPicPr>
          <p:cNvPr id="7182" name="Picture 14" descr="C:\Users\admin\AppData\Local\Temp\ccf0c9b3-d2fb-4cff-ba62-8829301d722c_31-05-2024_09-12-15.zip.22c\IMG_932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5040052" y="944724"/>
            <a:ext cx="1368152" cy="1872208"/>
          </a:xfrm>
          <a:prstGeom prst="rect">
            <a:avLst/>
          </a:prstGeom>
          <a:noFill/>
        </p:spPr>
      </p:pic>
      <p:pic>
        <p:nvPicPr>
          <p:cNvPr id="7184" name="Picture 16" descr="C:\Users\admin\AppData\Local\Temp\458e00fe-c657-4048-9ae4-6e728a01d5f2_31-05-2024_09-12-15.zip.5f2\IMG_932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6290262">
            <a:off x="7235045" y="1206857"/>
            <a:ext cx="1368153" cy="1944216"/>
          </a:xfrm>
          <a:prstGeom prst="rect">
            <a:avLst/>
          </a:prstGeom>
          <a:noFill/>
        </p:spPr>
      </p:pic>
      <p:pic>
        <p:nvPicPr>
          <p:cNvPr id="7186" name="Picture 18" descr="C:\Users\admin\AppData\Local\Temp\3e0ff583-707f-489e-a6a6-46d0fa4172f8_31-05-2024_09-12-15.zip.2f8\IMG_932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3801038" y="2543778"/>
            <a:ext cx="1539174" cy="2157490"/>
          </a:xfrm>
          <a:prstGeom prst="rect">
            <a:avLst/>
          </a:prstGeom>
          <a:noFill/>
        </p:spPr>
      </p:pic>
      <p:pic>
        <p:nvPicPr>
          <p:cNvPr id="7188" name="Picture 20" descr="C:\Users\admin\AppData\Local\Temp\07b11e14-65a1-4c3e-9e58-de418fad8abc_31-05-2024_09-12-15.zip.abc\IMG_932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723802">
            <a:off x="5581449" y="3554845"/>
            <a:ext cx="1440160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4967064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48680"/>
            <a:ext cx="7772400" cy="868958"/>
          </a:xfrm>
        </p:spPr>
        <p:txBody>
          <a:bodyPr>
            <a:normAutofit fontScale="90000"/>
          </a:bodyPr>
          <a:lstStyle/>
          <a:p>
            <a:pPr algn="ctr"/>
            <a:r>
              <a:rPr lang="kk-KZ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Дене шынықтыру пәнінің мұғалімі З.Р.Құлпайыстанның</a:t>
            </a:r>
            <a:br>
              <a:rPr lang="kk-KZ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2023-2024 оқу жылындағы жетістіктері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2050" name="Picture 2" descr="C:\Users\admin\AppData\Local\Temp\443a50d9-a39c-4c00-8e20-2a37d0eb13bf_31-05-2024_11-04-43.zip.3bf\22,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13405">
            <a:off x="489272" y="2012390"/>
            <a:ext cx="2459599" cy="1728367"/>
          </a:xfrm>
          <a:prstGeom prst="rect">
            <a:avLst/>
          </a:prstGeom>
          <a:noFill/>
        </p:spPr>
      </p:pic>
      <p:pic>
        <p:nvPicPr>
          <p:cNvPr id="2052" name="Picture 4" descr="C:\Users\admin\AppData\Local\Temp\041c277d-1de4-425b-97f7-a98882e5487d_31-05-2024_11-04-43.zip.87d\16,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501008"/>
            <a:ext cx="2520280" cy="1656184"/>
          </a:xfrm>
          <a:prstGeom prst="rect">
            <a:avLst/>
          </a:prstGeom>
          <a:noFill/>
        </p:spPr>
      </p:pic>
      <p:pic>
        <p:nvPicPr>
          <p:cNvPr id="2054" name="Picture 6" descr="C:\Users\admin\AppData\Local\Temp\00bd4df6-c071-44d5-8d82-d3bba1620a6d_31-05-2024_11-04-43.zip.a6d\әділ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40635">
            <a:off x="6393506" y="2050766"/>
            <a:ext cx="2332687" cy="1619922"/>
          </a:xfrm>
          <a:prstGeom prst="rect">
            <a:avLst/>
          </a:prstGeom>
          <a:noFill/>
        </p:spPr>
      </p:pic>
      <p:pic>
        <p:nvPicPr>
          <p:cNvPr id="2056" name="Picture 8" descr="C:\Users\admin\AppData\Local\Temp\fc480b23-9c3a-47fa-bf32-4b07d6108694_31-05-2024_11-04-43.zip.694\сертификат 28.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437112"/>
            <a:ext cx="2520280" cy="1680035"/>
          </a:xfrm>
          <a:prstGeom prst="rect">
            <a:avLst/>
          </a:prstGeom>
          <a:noFill/>
        </p:spPr>
      </p:pic>
      <p:pic>
        <p:nvPicPr>
          <p:cNvPr id="2058" name="Picture 10" descr="C:\Users\admin\AppData\Local\Temp\7b735591-f201-44d7-addc-9a48ca803e2c_31-05-2024_11-04-43.zip.e2c\сертификат аит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437113"/>
            <a:ext cx="2376264" cy="1656184"/>
          </a:xfrm>
          <a:prstGeom prst="rect">
            <a:avLst/>
          </a:prstGeom>
          <a:noFill/>
        </p:spPr>
      </p:pic>
      <p:pic>
        <p:nvPicPr>
          <p:cNvPr id="2060" name="Picture 12" descr="C:\Users\admin\Downloads\IMG-20240603-WA00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1124744"/>
            <a:ext cx="2880320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/>
        <p:txBody>
          <a:bodyPr>
            <a:normAutofit fontScale="97500"/>
          </a:bodyPr>
          <a:lstStyle/>
          <a:p>
            <a:pPr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706090"/>
          </a:xfrm>
        </p:spPr>
        <p:txBody>
          <a:bodyPr>
            <a:normAutofit/>
          </a:bodyPr>
          <a:lstStyle/>
          <a:p>
            <a:pPr algn="ctr"/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Дене шынықтыру пәнінің мұғалімі </a:t>
            </a: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Б.Ә.Шәріповтың</a:t>
            </a: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2023-2024 оқу жылындағы жетістіктері</a:t>
            </a:r>
            <a:endParaRPr lang="ru-RU" sz="2000" dirty="0"/>
          </a:p>
        </p:txBody>
      </p:sp>
      <p:pic>
        <p:nvPicPr>
          <p:cNvPr id="19462" name="Picture 6" descr="C:\Users\admin\Desktop\c1c3cf8f-357c-4fa4-b673-6e811121a9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410544" y="3510336"/>
            <a:ext cx="2466928" cy="3456384"/>
          </a:xfrm>
          <a:prstGeom prst="rect">
            <a:avLst/>
          </a:prstGeom>
          <a:noFill/>
        </p:spPr>
      </p:pic>
      <p:pic>
        <p:nvPicPr>
          <p:cNvPr id="19464" name="Picture 8" descr="C:\Users\admin\Desktop\f5b0998d-bacd-49bb-b84c-319ce97fa9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696359">
            <a:off x="1049428" y="952188"/>
            <a:ext cx="2051905" cy="3224301"/>
          </a:xfrm>
          <a:prstGeom prst="rect">
            <a:avLst/>
          </a:prstGeom>
          <a:noFill/>
        </p:spPr>
      </p:pic>
      <p:pic>
        <p:nvPicPr>
          <p:cNvPr id="19466" name="Picture 10" descr="C:\Users\admin\Desktop\4943eb4e-c8c8-46e0-b88a-3d53eaf499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353063">
            <a:off x="5929021" y="1298089"/>
            <a:ext cx="2173981" cy="3111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hatsApp Image 2024-05-29 at 16.12.38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9078" y="1481138"/>
            <a:ext cx="6945843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72400" cy="648072"/>
          </a:xfrm>
        </p:spPr>
        <p:txBody>
          <a:bodyPr>
            <a:noAutofit/>
          </a:bodyPr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АӘТД пәні оқытушысы Н.А.Сарқытбаевтың </a:t>
            </a:r>
            <a:br>
              <a:rPr lang="kk-K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2023-2024 оқу жылында жүргізген жұмыстары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246</TotalTime>
  <Words>34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Дене шынықтыру пәнінің мұғалімі А.А.Демесиннің 2023-2024 оқу жылындағы жетістіктері</vt:lpstr>
      <vt:lpstr>Слайд 2</vt:lpstr>
      <vt:lpstr>Дене шынықтыру пәнінің мұғалімі А.С.Қалиланың 2023-2024 оқу жылындағы жетістіктері</vt:lpstr>
      <vt:lpstr>Слайд 4</vt:lpstr>
      <vt:lpstr>Дене шынықтыру пәнінің мұғалімі З.Р.Құлпайыстанның 2023-2024 оқу жылындағы жетістіктері </vt:lpstr>
      <vt:lpstr>Дене шынықтыру пәнінің мұғалімі Б.Ә.Шәріповтың 2023-2024 оқу жылындағы жетістіктері</vt:lpstr>
      <vt:lpstr>АӘТД пәні оқытушысы Н.А.Сарқытбаевтың  2023-2024 оқу жылында жүргізген жұмыстары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Дене шынықтыру пәнінің мұғалімі А.А.Демесиннің 2023-2024 оқу жылында жүргізілген жұмыстары</dc:title>
  <dc:creator>admin</dc:creator>
  <cp:lastModifiedBy>admin</cp:lastModifiedBy>
  <cp:revision>38</cp:revision>
  <dcterms:created xsi:type="dcterms:W3CDTF">2024-05-22T08:05:11Z</dcterms:created>
  <dcterms:modified xsi:type="dcterms:W3CDTF">2024-06-03T05:13:03Z</dcterms:modified>
</cp:coreProperties>
</file>